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07474-F8F5-01F7-B122-8121A3407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B1A592-00E0-5E0D-333A-664A05C8B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4FF8D37-8965-603D-3419-72F10435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8734C7-21BD-1923-1709-526CD7CC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3B401E-D13A-0278-473C-B22425B1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5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6598E9-3084-A1F2-8048-B46C3CF9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FC03D8-B8BF-79AB-970B-008EFBBFA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7D3366-90C1-6BB0-711A-711AEC1B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61505F-9D76-EE01-9FF6-2D536294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CFA125-4B3F-A2FB-152F-9167066B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86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F034CE3-7581-81B9-29BF-3A7182106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EAF4B2C-132A-461E-64BB-9CBFE2DBC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39596D-D8B8-E50E-9E02-D39F6096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5C7B83-0214-1DCB-E607-7071D5CC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80264B-6767-756B-70FB-49EED1F2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67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EBAE20-C6EA-8326-222E-6815C4B5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542E22-90A6-1D8F-ED8A-76AFBA3B9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7E794C-BF0F-DA3B-A5CF-F46E66C7F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88440C-3E8B-C9B3-BD71-8AEA4539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EA17EB-B63E-9C36-D88B-7107258B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90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5D4F37-87CA-062E-905B-13126BEA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703DAFF-B6F8-7901-1DEC-14B48BE3B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95EA2D-2046-2F69-E490-BC47ADD25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80AA4D-F4F2-2C45-6B8D-43266D61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2560AB-8ED3-8FDD-0AEE-A31CD666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28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5D6827-E619-5801-4B5A-A35C506D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BB324C-9589-4A87-5BA0-24F2B7F21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9329940-A2C1-2E5A-31AC-67D2E7AB4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61F0A4-2590-8F69-84FA-141FCA4E4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CB76852-D7B1-7BDE-1A6B-0E4A1449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B115CFC-F384-53D0-09EF-B704A4FE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05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E384BE-8FA7-3C52-052B-1C4ADEEF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32F366-5734-8FD8-9EA4-1A506F05E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E7D3B8-A89E-76BC-D40C-0322F961E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86DA0C0-35EB-F18C-B4AE-37D29ADBD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3A65F53-D9DE-0F89-0CE8-9EFBFC991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C53A5A-72EB-301E-E6DA-4654F7BB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75206B-20D7-4264-3B94-994F7521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57B245D-EB0F-9FC1-5436-D00964E9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4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0AB205-D7A6-CFB7-D141-6E0B6061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4CC2048-3499-F41A-620F-2985D07A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552CD8-1F0B-C1B6-1621-48846FBB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5997515-3CB1-F616-D39B-89F74077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335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EF87B79-4544-616C-070D-97A3336DE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C568E18-F2AA-68A7-28FF-EE681BB7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1A7A15-CFF2-DCDB-0242-EB4C441F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01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F127A7-A350-99D9-C737-3E4E4709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77AF12-CA16-AB93-4831-AD279203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2FC6DB-24D0-F003-E87A-68FE5055E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4AE3D5B-3589-3953-78F3-16BCBC00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6AC07-B196-37FE-4E09-1349C7BC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B0C1471-B74D-9B0D-7BDB-B0744247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14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96D0FC-FFD7-803A-23E5-4106D28D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680AC63-8C02-EC03-7BC6-70626CDEE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767714-7833-BE81-56B2-B0B369968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A7E5EB-8F71-A7EF-E775-07F79485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9D4C384-5142-67C0-E981-A91A6C3E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77844D6-596B-7FC2-D99B-DE0F1B5B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12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FC8A5EB-1976-F371-BDA5-B6F0C860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E83665-C0F2-FB75-7946-B57770A6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12A28E-4EEF-DA68-3B35-58C1B9F2F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70581-C7FB-497D-8BF6-D73A930132B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56B925-C51A-851F-1DEB-F56BE770D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98B0A7-8C90-BDB4-DB7B-C32C48882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E673B-4B5A-46F5-8934-414E23B9BC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313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.1">
            <a:extLst>
              <a:ext uri="{FF2B5EF4-FFF2-40B4-BE49-F238E27FC236}">
                <a16:creationId xmlns:a16="http://schemas.microsoft.com/office/drawing/2014/main" id="{C4E91DCF-1118-C7B7-6DB6-CBFED072F4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2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0">
            <a:extLst>
              <a:ext uri="{FF2B5EF4-FFF2-40B4-BE49-F238E27FC236}">
                <a16:creationId xmlns:a16="http://schemas.microsoft.com/office/drawing/2014/main" id="{FC4FE823-C433-C211-DBFA-8784CE0B4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6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2 i 13">
            <a:extLst>
              <a:ext uri="{FF2B5EF4-FFF2-40B4-BE49-F238E27FC236}">
                <a16:creationId xmlns:a16="http://schemas.microsoft.com/office/drawing/2014/main" id="{70316C7D-9590-5D13-0171-0CA5674DA3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4 i 15">
            <a:extLst>
              <a:ext uri="{FF2B5EF4-FFF2-40B4-BE49-F238E27FC236}">
                <a16:creationId xmlns:a16="http://schemas.microsoft.com/office/drawing/2014/main" id="{2C7D47EF-EB99-6E07-25F5-3610936DA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74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6 17 i 18">
            <a:extLst>
              <a:ext uri="{FF2B5EF4-FFF2-40B4-BE49-F238E27FC236}">
                <a16:creationId xmlns:a16="http://schemas.microsoft.com/office/drawing/2014/main" id="{DC5E94A9-F7DE-51F0-094B-9E4257FBD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8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9 20 i 21">
            <a:extLst>
              <a:ext uri="{FF2B5EF4-FFF2-40B4-BE49-F238E27FC236}">
                <a16:creationId xmlns:a16="http://schemas.microsoft.com/office/drawing/2014/main" id="{2A0A4A1F-B69D-3981-BC10-07542CF295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2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2">
            <a:extLst>
              <a:ext uri="{FF2B5EF4-FFF2-40B4-BE49-F238E27FC236}">
                <a16:creationId xmlns:a16="http://schemas.microsoft.com/office/drawing/2014/main" id="{DACC2218-8FD3-9F1B-4EFC-F0DF99C20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7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4 i 25">
            <a:extLst>
              <a:ext uri="{FF2B5EF4-FFF2-40B4-BE49-F238E27FC236}">
                <a16:creationId xmlns:a16="http://schemas.microsoft.com/office/drawing/2014/main" id="{EC5629DB-A1A4-A986-27AE-2A6C4EB9B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5">
            <a:extLst>
              <a:ext uri="{FF2B5EF4-FFF2-40B4-BE49-F238E27FC236}">
                <a16:creationId xmlns:a16="http://schemas.microsoft.com/office/drawing/2014/main" id="{B46DAD5D-0298-63F7-CE72-801B0C1B2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6 i 27">
            <a:extLst>
              <a:ext uri="{FF2B5EF4-FFF2-40B4-BE49-F238E27FC236}">
                <a16:creationId xmlns:a16="http://schemas.microsoft.com/office/drawing/2014/main" id="{912F46D2-B95E-2FD5-D51D-C9A36890B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71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8">
            <a:extLst>
              <a:ext uri="{FF2B5EF4-FFF2-40B4-BE49-F238E27FC236}">
                <a16:creationId xmlns:a16="http://schemas.microsoft.com/office/drawing/2014/main" id="{98780222-D430-443E-5EA4-F56D1D19D2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5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.2">
            <a:extLst>
              <a:ext uri="{FF2B5EF4-FFF2-40B4-BE49-F238E27FC236}">
                <a16:creationId xmlns:a16="http://schemas.microsoft.com/office/drawing/2014/main" id="{CA88AC0F-7731-7103-6645-74105B6C7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4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9">
            <a:extLst>
              <a:ext uri="{FF2B5EF4-FFF2-40B4-BE49-F238E27FC236}">
                <a16:creationId xmlns:a16="http://schemas.microsoft.com/office/drawing/2014/main" id="{07292E3D-4E64-6723-136B-23D950965F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22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30">
            <a:extLst>
              <a:ext uri="{FF2B5EF4-FFF2-40B4-BE49-F238E27FC236}">
                <a16:creationId xmlns:a16="http://schemas.microsoft.com/office/drawing/2014/main" id="{53A8D695-0656-AD17-2F2A-176BB0659C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32">
            <a:extLst>
              <a:ext uri="{FF2B5EF4-FFF2-40B4-BE49-F238E27FC236}">
                <a16:creationId xmlns:a16="http://schemas.microsoft.com/office/drawing/2014/main" id="{74DB2C76-E192-BC78-D4AB-6153FD71E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00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33">
            <a:extLst>
              <a:ext uri="{FF2B5EF4-FFF2-40B4-BE49-F238E27FC236}">
                <a16:creationId xmlns:a16="http://schemas.microsoft.com/office/drawing/2014/main" id="{4E94E802-2E2D-3C59-925D-51CB6B32A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24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34">
            <a:extLst>
              <a:ext uri="{FF2B5EF4-FFF2-40B4-BE49-F238E27FC236}">
                <a16:creationId xmlns:a16="http://schemas.microsoft.com/office/drawing/2014/main" id="{DC90DF11-57A0-4E00-4021-8A60DDF93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2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35">
            <a:extLst>
              <a:ext uri="{FF2B5EF4-FFF2-40B4-BE49-F238E27FC236}">
                <a16:creationId xmlns:a16="http://schemas.microsoft.com/office/drawing/2014/main" id="{E0F9FE34-B15A-F5BC-8031-158A81463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6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41 do 45">
            <a:extLst>
              <a:ext uri="{FF2B5EF4-FFF2-40B4-BE49-F238E27FC236}">
                <a16:creationId xmlns:a16="http://schemas.microsoft.com/office/drawing/2014/main" id="{CB3A64E3-52CC-B884-C068-9388E4EA6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7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46">
            <a:extLst>
              <a:ext uri="{FF2B5EF4-FFF2-40B4-BE49-F238E27FC236}">
                <a16:creationId xmlns:a16="http://schemas.microsoft.com/office/drawing/2014/main" id="{506265E9-E8DC-343B-0BF0-5CB9763FF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37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49">
            <a:extLst>
              <a:ext uri="{FF2B5EF4-FFF2-40B4-BE49-F238E27FC236}">
                <a16:creationId xmlns:a16="http://schemas.microsoft.com/office/drawing/2014/main" id="{F35A3DC5-D48E-2B0E-43AE-C520780E3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60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0">
            <a:extLst>
              <a:ext uri="{FF2B5EF4-FFF2-40B4-BE49-F238E27FC236}">
                <a16:creationId xmlns:a16="http://schemas.microsoft.com/office/drawing/2014/main" id="{E75759F8-6A63-2310-5F48-9F4B1EDF0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2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">
            <a:extLst>
              <a:ext uri="{FF2B5EF4-FFF2-40B4-BE49-F238E27FC236}">
                <a16:creationId xmlns:a16="http://schemas.microsoft.com/office/drawing/2014/main" id="{D2B3466D-A16D-22EF-8E6D-96ED595643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0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1 1">
            <a:extLst>
              <a:ext uri="{FF2B5EF4-FFF2-40B4-BE49-F238E27FC236}">
                <a16:creationId xmlns:a16="http://schemas.microsoft.com/office/drawing/2014/main" id="{B9252A26-5472-ADE2-E97D-A93A9EB52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60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1 2">
            <a:extLst>
              <a:ext uri="{FF2B5EF4-FFF2-40B4-BE49-F238E27FC236}">
                <a16:creationId xmlns:a16="http://schemas.microsoft.com/office/drawing/2014/main" id="{1E0BEEEB-9E0E-98C8-DBA4-A64F560EE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28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1 3">
            <a:extLst>
              <a:ext uri="{FF2B5EF4-FFF2-40B4-BE49-F238E27FC236}">
                <a16:creationId xmlns:a16="http://schemas.microsoft.com/office/drawing/2014/main" id="{B1FDCC33-AEF2-9AAD-8B30-482490CD3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52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2">
            <a:extLst>
              <a:ext uri="{FF2B5EF4-FFF2-40B4-BE49-F238E27FC236}">
                <a16:creationId xmlns:a16="http://schemas.microsoft.com/office/drawing/2014/main" id="{E0B8F58E-10C9-4CF9-FB38-6E082A65C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01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3">
            <a:extLst>
              <a:ext uri="{FF2B5EF4-FFF2-40B4-BE49-F238E27FC236}">
                <a16:creationId xmlns:a16="http://schemas.microsoft.com/office/drawing/2014/main" id="{604E78D6-B5B4-F70D-7E83-90415F31CE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0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4">
            <a:extLst>
              <a:ext uri="{FF2B5EF4-FFF2-40B4-BE49-F238E27FC236}">
                <a16:creationId xmlns:a16="http://schemas.microsoft.com/office/drawing/2014/main" id="{94493681-E4C6-17FD-00A9-0BD7C968C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15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5">
            <a:extLst>
              <a:ext uri="{FF2B5EF4-FFF2-40B4-BE49-F238E27FC236}">
                <a16:creationId xmlns:a16="http://schemas.microsoft.com/office/drawing/2014/main" id="{9BE2BC00-F063-EB60-C7C8-F1178CD89F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7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">
            <a:extLst>
              <a:ext uri="{FF2B5EF4-FFF2-40B4-BE49-F238E27FC236}">
                <a16:creationId xmlns:a16="http://schemas.microsoft.com/office/drawing/2014/main" id="{301D3D69-DC7A-1AD1-3DD7-A7CB2972A5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1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3">
            <a:extLst>
              <a:ext uri="{FF2B5EF4-FFF2-40B4-BE49-F238E27FC236}">
                <a16:creationId xmlns:a16="http://schemas.microsoft.com/office/drawing/2014/main" id="{1AF5548D-3675-1944-0BCF-324C61B00F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4 i 5">
            <a:extLst>
              <a:ext uri="{FF2B5EF4-FFF2-40B4-BE49-F238E27FC236}">
                <a16:creationId xmlns:a16="http://schemas.microsoft.com/office/drawing/2014/main" id="{5798A98E-093C-C48C-F1D1-5F5C70F0C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6">
            <a:extLst>
              <a:ext uri="{FF2B5EF4-FFF2-40B4-BE49-F238E27FC236}">
                <a16:creationId xmlns:a16="http://schemas.microsoft.com/office/drawing/2014/main" id="{3DBE475A-FADC-6130-2C3B-439BCFD57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45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7">
            <a:extLst>
              <a:ext uri="{FF2B5EF4-FFF2-40B4-BE49-F238E27FC236}">
                <a16:creationId xmlns:a16="http://schemas.microsoft.com/office/drawing/2014/main" id="{E0BB84DA-9D42-CDC5-F9F2-B0F2F67E4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2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8">
            <a:extLst>
              <a:ext uri="{FF2B5EF4-FFF2-40B4-BE49-F238E27FC236}">
                <a16:creationId xmlns:a16="http://schemas.microsoft.com/office/drawing/2014/main" id="{DB459607-4FD9-8215-909D-1A745D1CB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392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Panoramiczny</PresentationFormat>
  <Paragraphs>0</Paragraphs>
  <Slides>36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UG Dzw</dc:creator>
  <cp:lastModifiedBy>UG Dzw</cp:lastModifiedBy>
  <cp:revision>2</cp:revision>
  <dcterms:created xsi:type="dcterms:W3CDTF">2024-12-27T20:44:19Z</dcterms:created>
  <dcterms:modified xsi:type="dcterms:W3CDTF">2024-12-27T20:57:55Z</dcterms:modified>
</cp:coreProperties>
</file>